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85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DF7-503B-44F7-97EB-065E94865B27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4E669-FD91-4C63-B2D0-EC26EA7A8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17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DF7-503B-44F7-97EB-065E94865B27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4E669-FD91-4C63-B2D0-EC26EA7A8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747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DF7-503B-44F7-97EB-065E94865B27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4E669-FD91-4C63-B2D0-EC26EA7A8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17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DF7-503B-44F7-97EB-065E94865B27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4E669-FD91-4C63-B2D0-EC26EA7A8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78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DF7-503B-44F7-97EB-065E94865B27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4E669-FD91-4C63-B2D0-EC26EA7A8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538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DF7-503B-44F7-97EB-065E94865B27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4E669-FD91-4C63-B2D0-EC26EA7A8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29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DF7-503B-44F7-97EB-065E94865B27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4E669-FD91-4C63-B2D0-EC26EA7A8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77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DF7-503B-44F7-97EB-065E94865B27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4E669-FD91-4C63-B2D0-EC26EA7A8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41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DF7-503B-44F7-97EB-065E94865B27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4E669-FD91-4C63-B2D0-EC26EA7A8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001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DF7-503B-44F7-97EB-065E94865B27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4E669-FD91-4C63-B2D0-EC26EA7A8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760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DF7-503B-44F7-97EB-065E94865B27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4E669-FD91-4C63-B2D0-EC26EA7A8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02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DDF7-503B-44F7-97EB-065E94865B27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4E669-FD91-4C63-B2D0-EC26EA7A8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218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16</a:t>
            </a:r>
            <a:r>
              <a:rPr lang="en-US" baseline="30000" dirty="0"/>
              <a:t>th</a:t>
            </a:r>
            <a:r>
              <a:rPr lang="en-US" dirty="0"/>
              <a:t> Century Trade Routes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42879"/>
            <a:ext cx="8229600" cy="4440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0813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Portuguese Exploration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early 1498, Vasco de Gama sailed around the Cape of Good Hope at the southern tip of Africa entering the Indian Ocean</a:t>
            </a:r>
          </a:p>
          <a:p>
            <a:r>
              <a:rPr lang="en-US" dirty="0"/>
              <a:t>His fleet reached the port of Calicut on the western coast of India on May 18, 1498, and returned to Europe laden with spices</a:t>
            </a:r>
          </a:p>
          <a:p>
            <a:r>
              <a:rPr lang="en-US" dirty="0"/>
              <a:t>Arab fleets along the Indian coast threatened the new found trade route</a:t>
            </a:r>
          </a:p>
        </p:txBody>
      </p:sp>
    </p:spTree>
    <p:extLst>
      <p:ext uri="{BB962C8B-B14F-4D97-AF65-F5344CB8AC3E}">
        <p14:creationId xmlns:p14="http://schemas.microsoft.com/office/powerpoint/2010/main" val="530636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Portuguese in India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Each year the Portuguese sought to eliminate the Arabs and establish a monopoly on the spice trade</a:t>
            </a:r>
          </a:p>
          <a:p>
            <a:r>
              <a:rPr lang="en-US" dirty="0"/>
              <a:t>In 1509, they defeat a combine Turkish and Indian fleet</a:t>
            </a:r>
          </a:p>
          <a:p>
            <a:r>
              <a:rPr lang="en-US" dirty="0"/>
              <a:t>Portuguese fleets blockaded the Red Sea to stop the flow of spices to the Arabs</a:t>
            </a:r>
          </a:p>
          <a:p>
            <a:r>
              <a:rPr lang="en-US" dirty="0"/>
              <a:t>In 1510, a Portuguese outpost was established at Goa</a:t>
            </a:r>
          </a:p>
        </p:txBody>
      </p:sp>
    </p:spTree>
    <p:extLst>
      <p:ext uri="{BB962C8B-B14F-4D97-AF65-F5344CB8AC3E}">
        <p14:creationId xmlns:p14="http://schemas.microsoft.com/office/powerpoint/2010/main" val="3087052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Portuguese in Asia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1511, a Portuguese fleet reached Malacca on the Malay Peninsula and captured the city</a:t>
            </a:r>
          </a:p>
          <a:p>
            <a:r>
              <a:rPr lang="en-US" dirty="0"/>
              <a:t>By 1535, Portuguese fleets had reached Macao in China</a:t>
            </a:r>
          </a:p>
          <a:p>
            <a:r>
              <a:rPr lang="en-US" dirty="0"/>
              <a:t>Within a few years the Portuguese had replaced Arabs as leaders in the spice trade</a:t>
            </a:r>
          </a:p>
          <a:p>
            <a:r>
              <a:rPr lang="en-US" dirty="0"/>
              <a:t>The spice trade earned enormous profits for the Portuguese</a:t>
            </a:r>
          </a:p>
        </p:txBody>
      </p:sp>
    </p:spTree>
    <p:extLst>
      <p:ext uri="{BB962C8B-B14F-4D97-AF65-F5344CB8AC3E}">
        <p14:creationId xmlns:p14="http://schemas.microsoft.com/office/powerpoint/2010/main" val="3501397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Portugal and Spain Challenged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By 1600, the Dutch, British and French began to threaten Spanish and Portuguese colonies</a:t>
            </a:r>
          </a:p>
          <a:p>
            <a:r>
              <a:rPr lang="en-US" dirty="0"/>
              <a:t>In 1602, the Dutch East India Company was established by the Dutch government</a:t>
            </a:r>
          </a:p>
          <a:p>
            <a:r>
              <a:rPr lang="en-US" dirty="0"/>
              <a:t>By 1650, the Dutch had gained control of Portuguese ports along the western coast of Africa</a:t>
            </a:r>
          </a:p>
          <a:p>
            <a:r>
              <a:rPr lang="en-US" dirty="0"/>
              <a:t>In 1652, Cape Town was established by the Dutch as a re-supply station for Dutch ships</a:t>
            </a:r>
          </a:p>
        </p:txBody>
      </p:sp>
    </p:spTree>
    <p:extLst>
      <p:ext uri="{BB962C8B-B14F-4D97-AF65-F5344CB8AC3E}">
        <p14:creationId xmlns:p14="http://schemas.microsoft.com/office/powerpoint/2010/main" val="3288958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Rise of the Dutch, British and French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By 1600, the Dutch had begun to replace the Portuguese in Africa and India</a:t>
            </a:r>
          </a:p>
          <a:p>
            <a:r>
              <a:rPr lang="en-US" dirty="0"/>
              <a:t>By 1600, the Dutch, British and French had reached India</a:t>
            </a:r>
          </a:p>
          <a:p>
            <a:r>
              <a:rPr lang="en-US" dirty="0"/>
              <a:t>By 1650, the British had forced the Dutch out of India</a:t>
            </a:r>
          </a:p>
          <a:p>
            <a:r>
              <a:rPr lang="en-US" dirty="0"/>
              <a:t>The British forced out the French in 1763 and gain complete control of India and its resources</a:t>
            </a:r>
          </a:p>
        </p:txBody>
      </p:sp>
    </p:spTree>
    <p:extLst>
      <p:ext uri="{BB962C8B-B14F-4D97-AF65-F5344CB8AC3E}">
        <p14:creationId xmlns:p14="http://schemas.microsoft.com/office/powerpoint/2010/main" val="2190838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British in America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Established 13 colonies between 1607 and 1733</a:t>
            </a:r>
          </a:p>
          <a:p>
            <a:r>
              <a:rPr lang="en-US" dirty="0"/>
              <a:t>By 1674, had displaced the Dutch</a:t>
            </a:r>
          </a:p>
          <a:p>
            <a:r>
              <a:rPr lang="en-US" dirty="0"/>
              <a:t>Fought the French for control of America</a:t>
            </a:r>
          </a:p>
          <a:p>
            <a:r>
              <a:rPr lang="en-US" dirty="0"/>
              <a:t>By 1763, Britain became the dominant power in North America and India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839" y="2435120"/>
            <a:ext cx="4469761" cy="2746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2053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British Colonies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Virginia – 1607</a:t>
            </a:r>
          </a:p>
          <a:p>
            <a:r>
              <a:rPr lang="en-US" dirty="0"/>
              <a:t>Massachusetts – 1620</a:t>
            </a:r>
          </a:p>
          <a:p>
            <a:r>
              <a:rPr lang="en-US" dirty="0"/>
              <a:t>Maryland – 1632</a:t>
            </a:r>
          </a:p>
          <a:p>
            <a:r>
              <a:rPr lang="en-US" dirty="0"/>
              <a:t>Connecticut – 1636</a:t>
            </a:r>
          </a:p>
          <a:p>
            <a:r>
              <a:rPr lang="en-US" dirty="0"/>
              <a:t>Rhode Island – 1636</a:t>
            </a:r>
          </a:p>
          <a:p>
            <a:r>
              <a:rPr lang="en-US" dirty="0"/>
              <a:t>North Carolina – 1663</a:t>
            </a:r>
          </a:p>
          <a:p>
            <a:r>
              <a:rPr lang="en-US" dirty="0"/>
              <a:t>New York – 1664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Delaware – 1664</a:t>
            </a:r>
          </a:p>
          <a:p>
            <a:r>
              <a:rPr lang="en-US" dirty="0"/>
              <a:t>New Jersey – 1664</a:t>
            </a:r>
          </a:p>
          <a:p>
            <a:r>
              <a:rPr lang="en-US" dirty="0"/>
              <a:t>Pennsylvania – 1681</a:t>
            </a:r>
          </a:p>
          <a:p>
            <a:r>
              <a:rPr lang="en-US" dirty="0"/>
              <a:t>New Hampshire – 1691</a:t>
            </a:r>
          </a:p>
          <a:p>
            <a:r>
              <a:rPr lang="en-US" dirty="0"/>
              <a:t>South Carolina – 1729</a:t>
            </a:r>
          </a:p>
          <a:p>
            <a:r>
              <a:rPr lang="en-US" dirty="0"/>
              <a:t>Georgia - 1733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780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British East India Company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Received a royal charter from Queen Elizabeth I in 1600 </a:t>
            </a:r>
          </a:p>
          <a:p>
            <a:r>
              <a:rPr lang="en-US" dirty="0"/>
              <a:t>First fleet of 3 ships sent to India in 1601</a:t>
            </a:r>
          </a:p>
          <a:p>
            <a:r>
              <a:rPr lang="en-US" dirty="0"/>
              <a:t>By 1608, the company had established trading post on the west coast of India and Java</a:t>
            </a:r>
          </a:p>
          <a:p>
            <a:r>
              <a:rPr lang="en-US" dirty="0"/>
              <a:t>In competition with the Dutch East India Company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52925"/>
            <a:ext cx="4343400" cy="338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5906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British East India Company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By 1700, had established major trading ports in India at Bombay, Calcutta and Madras</a:t>
            </a:r>
          </a:p>
          <a:p>
            <a:r>
              <a:rPr lang="en-US" dirty="0"/>
              <a:t>Made trade agreements with the ruler of the Mughal Empire</a:t>
            </a:r>
          </a:p>
          <a:p>
            <a:r>
              <a:rPr lang="en-US" dirty="0"/>
              <a:t>Traded Indian goods, such as pepper, tea, cinnamon, silk and cotton textiles to Europe and the American colonies</a:t>
            </a:r>
          </a:p>
          <a:p>
            <a:r>
              <a:rPr lang="en-US" dirty="0"/>
              <a:t>Replaced the declining Mughal Empire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06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Europeans in China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By 1535, the Portuguese had arranged trade agreements with the Ming Dynasty</a:t>
            </a:r>
          </a:p>
          <a:p>
            <a:r>
              <a:rPr lang="en-US" dirty="0"/>
              <a:t>In 1644, the Ming Dynasty is replace by the Qing Dynasty</a:t>
            </a:r>
          </a:p>
          <a:p>
            <a:r>
              <a:rPr lang="en-US" dirty="0"/>
              <a:t>In 1699, the British established a trading post at Canton</a:t>
            </a:r>
          </a:p>
          <a:p>
            <a:r>
              <a:rPr lang="en-US" dirty="0"/>
              <a:t>British East India Company soon replaced the Portuguese as the leading traders in China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729130"/>
            <a:ext cx="3124200" cy="414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293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Europeans in Japan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the 1540’s, the Portuguese had reached Japan, introducing trade and Jesuit missionaries</a:t>
            </a:r>
          </a:p>
          <a:p>
            <a:r>
              <a:rPr lang="en-US" dirty="0"/>
              <a:t>Portuguese introduce European technology, including weapons</a:t>
            </a:r>
          </a:p>
          <a:p>
            <a:r>
              <a:rPr lang="en-US" dirty="0"/>
              <a:t>In the early 1600’s, the Tokugawa ruler had expelled the missionaries and all European traders, except the Dutch</a:t>
            </a:r>
          </a:p>
        </p:txBody>
      </p:sp>
    </p:spTree>
    <p:extLst>
      <p:ext uri="{BB962C8B-B14F-4D97-AF65-F5344CB8AC3E}">
        <p14:creationId xmlns:p14="http://schemas.microsoft.com/office/powerpoint/2010/main" val="3681431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Europeans in the Americas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By 1600, the British, Dutch and French were seeking to establish colonies in the Americas</a:t>
            </a:r>
          </a:p>
          <a:p>
            <a:r>
              <a:rPr lang="en-US" dirty="0"/>
              <a:t>They controlled sugar, coffee, tobacco and cotton plantations throughout the Caribbean</a:t>
            </a:r>
          </a:p>
          <a:p>
            <a:r>
              <a:rPr lang="en-US" dirty="0"/>
              <a:t>As the plantations expanded more African slaves were needed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122" y="2361302"/>
            <a:ext cx="4024677" cy="2744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2375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British, Dutch and French</a:t>
            </a:r>
            <a:br>
              <a:rPr lang="en-US" dirty="0"/>
            </a:br>
            <a:r>
              <a:rPr lang="en-US" dirty="0"/>
              <a:t>in North America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1614, the Dutch established a settlement at the mouth of the Hudson River called New Netherlands</a:t>
            </a:r>
          </a:p>
          <a:p>
            <a:r>
              <a:rPr lang="en-US" dirty="0"/>
              <a:t>In 1607, the British established a settlement called Jamestown along the coast of present-day Virginia</a:t>
            </a:r>
          </a:p>
          <a:p>
            <a:r>
              <a:rPr lang="en-US" dirty="0"/>
              <a:t>In 1620, another British colony is established at Plymouth, along the coast of present-day Massachusetts</a:t>
            </a:r>
          </a:p>
          <a:p>
            <a:r>
              <a:rPr lang="en-US" dirty="0"/>
              <a:t>In 1608, the French established a settlement called Quebec City along the Saint Lawrence River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633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of the New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By 1674, the British had displaced the Dutch </a:t>
            </a:r>
          </a:p>
          <a:p>
            <a:r>
              <a:rPr lang="en-US" dirty="0"/>
              <a:t>France signed over its colonies to Britain at the end of the Seven Years War in 1763</a:t>
            </a:r>
          </a:p>
          <a:p>
            <a:r>
              <a:rPr lang="en-US" dirty="0"/>
              <a:t>Britain became the dominant power in North America and threatened Spanish and Portuguese colonies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604" y="2468880"/>
            <a:ext cx="4050196" cy="2484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5753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759</Words>
  <Application>Microsoft Office PowerPoint</Application>
  <PresentationFormat>On-screen Show (4:3)</PresentationFormat>
  <Paragraphs>77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16th Century Trade Routes</vt:lpstr>
      <vt:lpstr>Portuguese Exploration</vt:lpstr>
      <vt:lpstr>Portuguese in India</vt:lpstr>
      <vt:lpstr>Portuguese in Asia</vt:lpstr>
      <vt:lpstr>Portugal and Spain Challenged</vt:lpstr>
      <vt:lpstr>Rise of the Dutch, British and French</vt:lpstr>
      <vt:lpstr>British in America</vt:lpstr>
      <vt:lpstr>The British Colonies</vt:lpstr>
      <vt:lpstr>The British East India Company</vt:lpstr>
      <vt:lpstr>British East India Company</vt:lpstr>
      <vt:lpstr>Europeans in China</vt:lpstr>
      <vt:lpstr>Europeans in Japan</vt:lpstr>
      <vt:lpstr>Europeans in the Americas</vt:lpstr>
      <vt:lpstr>British, Dutch and French in North America</vt:lpstr>
      <vt:lpstr>Development of the New World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16th Century Trade Routes</dc:title>
  <dc:creator>Gary Ferguson</dc:creator>
  <cp:lastModifiedBy>Gary Ferguson</cp:lastModifiedBy>
  <cp:revision>2</cp:revision>
  <dcterms:created xsi:type="dcterms:W3CDTF">2018-09-12T21:24:40Z</dcterms:created>
  <dcterms:modified xsi:type="dcterms:W3CDTF">2019-09-12T02:48:30Z</dcterms:modified>
</cp:coreProperties>
</file>